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36E03-0C14-447D-AADA-3A1E0AD0CC05}" v="1" dt="2024-10-09T14:58:40.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61" d="100"/>
          <a:sy n="61" d="100"/>
        </p:scale>
        <p:origin x="30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delSld modSld modSection">
      <pc:chgData name="William Roosa" userId="b17c6545b7781650" providerId="LiveId" clId="{3BE36E03-0C14-447D-AADA-3A1E0AD0CC05}" dt="2024-10-09T14:59:02.564" v="397"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10/10/2024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10/10/2024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 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774114" y="7771110"/>
            <a:ext cx="6872162" cy="4420890"/>
          </a:xfrm>
          <a:prstGeom prst="rect">
            <a:avLst/>
          </a:prstGeom>
        </p:spPr>
      </p:pic>
    </p:spTree>
    <p:extLst>
      <p:ext uri="{BB962C8B-B14F-4D97-AF65-F5344CB8AC3E}">
        <p14:creationId xmlns:p14="http://schemas.microsoft.com/office/powerpoint/2010/main" val="2649959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2635</TotalTime>
  <Words>5308</Words>
  <Application>Microsoft Office PowerPoint</Application>
  <PresentationFormat>Custom</PresentationFormat>
  <Paragraphs>658</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32</cp:revision>
  <dcterms:created xsi:type="dcterms:W3CDTF">2024-08-21T00:42:40Z</dcterms:created>
  <dcterms:modified xsi:type="dcterms:W3CDTF">2024-10-11T01:38:09Z</dcterms:modified>
</cp:coreProperties>
</file>